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58" autoAdjust="0"/>
    <p:restoredTop sz="95097" autoAdjust="0"/>
  </p:normalViewPr>
  <p:slideViewPr>
    <p:cSldViewPr snapToGrid="0">
      <p:cViewPr>
        <p:scale>
          <a:sx n="100" d="100"/>
          <a:sy n="100" d="100"/>
        </p:scale>
        <p:origin x="822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689CE-9425-4FEC-85A4-13E4380CEE9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1C1F2-5BF3-4AA5-BF59-5BECE909E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Accounts should be created at least one day before the event because </a:t>
            </a:r>
            <a:r>
              <a:rPr lang="en-US" dirty="0" err="1"/>
              <a:t>eeds</a:t>
            </a:r>
            <a:r>
              <a:rPr lang="en-US" dirty="0"/>
              <a:t> will need to approve your account before you can sign 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1C1F2-5BF3-4AA5-BF59-5BECE909EA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441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are unable to create an account before an event, you may still record your participation by signing in with the “Activity Code”</a:t>
            </a:r>
          </a:p>
          <a:p>
            <a:endParaRPr lang="en-US" dirty="0"/>
          </a:p>
          <a:p>
            <a:r>
              <a:rPr lang="en-US" dirty="0"/>
              <a:t>Do not use your </a:t>
            </a:r>
            <a:r>
              <a:rPr lang="en-US" dirty="0" err="1"/>
              <a:t>eeds</a:t>
            </a:r>
            <a:r>
              <a:rPr lang="en-US" dirty="0"/>
              <a:t> PIN – this is only an identifier for your account; not for the event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1C1F2-5BF3-4AA5-BF59-5BECE909EA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09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1C1F2-5BF3-4AA5-BF59-5BECE909EA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246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41811-B65F-489A-BFD9-6251D340B7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1C01-32FC-4900-A26F-88B5877C0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878DF-B596-42F8-A413-5181BEDDF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4C4E-F4D2-476C-B1E8-75D44D45DF2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0476C-9A7E-4627-83BE-6E8DEAD14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2ECED-F981-4754-ABF1-D4E2B3CFC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42EA9-CD1E-41F2-8DC6-DB1744D6E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54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5A9D0-E2B2-49D3-8216-28EE75208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C9E869-03A5-4251-8191-4A1710B1D5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A6661-263D-46A1-8D49-C80A5EB1D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4C4E-F4D2-476C-B1E8-75D44D45DF2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FC8A4-1F5D-408F-9028-172324B64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0BA05-9BD4-4743-8037-E922A2855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42EA9-CD1E-41F2-8DC6-DB1744D6E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39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F28468-BACA-437C-84C1-172F05B82F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99D557-01CC-448B-A903-09DA62C019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64353-9A9C-456D-8E0E-3F7C9632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4C4E-F4D2-476C-B1E8-75D44D45DF2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95925-413D-424F-B8C5-9E0E284F1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66412-ABD8-48D5-9C28-D3B21CE77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42EA9-CD1E-41F2-8DC6-DB1744D6E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56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43AFC-9607-49E6-8338-F2B521B58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AAEA0-4EA6-4CBE-A94F-24D617B338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4F333-F650-4276-9151-274163D37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4C4E-F4D2-476C-B1E8-75D44D45DF2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AB865-696D-4A76-81F5-37EA0ACC1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F7DCD-24CB-4434-865D-BBAD71346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42EA9-CD1E-41F2-8DC6-DB1744D6E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08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67709-824F-4C79-A542-1E22B679F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E5820-753F-4886-8E15-AF4F9F1A15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624DB-1C3D-459F-953B-8A3DF63C7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4C4E-F4D2-476C-B1E8-75D44D45DF2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01819-AF76-4DD6-9C17-937B059EB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2F19F-2A55-4117-B441-70DCADD2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42EA9-CD1E-41F2-8DC6-DB1744D6E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64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DD447-DF05-42E2-A62E-4AAA22EEC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CA5BA-781F-4867-A84B-36D5B2F607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F6B05C-9E45-4364-B709-13D4102F80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038630-02F0-4159-B6DF-7001AC9C6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4C4E-F4D2-476C-B1E8-75D44D45DF2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FBC03-0576-46BA-AA49-9DA0BC978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B0C80-78F7-4EA1-B0AC-A45219E6E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42EA9-CD1E-41F2-8DC6-DB1744D6E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45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9D117-1207-4A47-9B95-46E2C0E5A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5DE170-F58B-4B64-B908-CF30CEC5A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F1FB4A-BCEE-433B-B5D0-BE17283AE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399D2F-EEEC-4FD9-8FFE-36B7B9708E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485BC2-3B45-4C31-909D-CB4B608BEE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1FB957-6ED3-4B09-90DB-CECB74FD4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4C4E-F4D2-476C-B1E8-75D44D45DF2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36524C-5DD3-4B8E-AADA-DED4950A6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81CCC4-6A12-4952-86F9-12643B20B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42EA9-CD1E-41F2-8DC6-DB1744D6E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80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0B84D-D342-4241-B90B-310907C2C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8CB654-9E9C-4B60-B1B8-1B7A1F84B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4C4E-F4D2-476C-B1E8-75D44D45DF2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764F02-EE5A-4ED9-9AD2-D09D6E869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328826-0918-4E88-9C7C-385C2355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42EA9-CD1E-41F2-8DC6-DB1744D6E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00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B0E152-2A6F-46B9-85E9-46D6D6090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4C4E-F4D2-476C-B1E8-75D44D45DF2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0CCDA9-9E86-4131-8897-DF7FA164E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04B9E-D820-427B-9952-CF422E16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42EA9-CD1E-41F2-8DC6-DB1744D6E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9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B0852-3D0D-40D4-8E1B-E08D28A85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61C13-EA70-44ED-98B8-8E98C7F4B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F01F6-D909-4ECB-B3C8-EEE55C887B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C6E2B1-7390-4A6F-9F65-5D5CF18E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4C4E-F4D2-476C-B1E8-75D44D45DF2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2B3F9F-ECAC-457B-A285-AAD62C529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D37218-AE65-490B-B66B-7A55DE7BC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42EA9-CD1E-41F2-8DC6-DB1744D6E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60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E62E7-97C9-45F8-A669-D060D0488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A0C51D-7A6D-47C8-A20A-F255764B22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4F543-6F5C-4D24-A271-CAE8B4D745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F9172E-1FAE-47BC-BE3A-6FE3C5CE3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4C4E-F4D2-476C-B1E8-75D44D45DF2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E1EFD-B9B5-4B97-A01A-F3F00A242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534EC9-D5FE-4A6D-9AF6-0585FD944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42EA9-CD1E-41F2-8DC6-DB1744D6E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BD1701-0EC3-42DD-869F-E7DF559E7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1FA3F-5B16-4195-83F1-07465B678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3C394-6FB7-4565-91A7-A4227A8794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64C4E-F4D2-476C-B1E8-75D44D45DF2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24C45C-E03E-4210-865B-ECE0FB3617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4E860-24B6-4040-B7BE-59AB7ED3D8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42EA9-CD1E-41F2-8DC6-DB1744D6E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347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CF6F67A-3ED2-45B8-885A-3F3623876D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90040"/>
            <a:ext cx="9144000" cy="465137"/>
          </a:xfrm>
        </p:spPr>
        <p:txBody>
          <a:bodyPr>
            <a:normAutofit fontScale="92500" lnSpcReduction="20000"/>
          </a:bodyPr>
          <a:lstStyle/>
          <a:p>
            <a:r>
              <a:rPr lang="en-US" sz="3200" b="1" dirty="0"/>
              <a:t>HEALTHCARE PROFESSIONAL ORIENTATION</a:t>
            </a:r>
          </a:p>
        </p:txBody>
      </p:sp>
      <p:pic>
        <p:nvPicPr>
          <p:cNvPr id="1026" name="Picture 2" descr="eeds - Services for Healthcare Professionals">
            <a:extLst>
              <a:ext uri="{FF2B5EF4-FFF2-40B4-BE49-F238E27FC236}">
                <a16:creationId xmlns:a16="http://schemas.microsoft.com/office/drawing/2014/main" id="{5177A955-F341-43C1-AE4F-04DE49F18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1682110"/>
            <a:ext cx="333375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474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DDE44-0083-4B84-9D89-25D4D2384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289" y="139680"/>
            <a:ext cx="7861421" cy="58439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latin typeface="+mn-lt"/>
              </a:rPr>
              <a:t>LOG IN AS HEALTHCARE PROFESSIONAL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F1E8898-227A-4D70-A538-5687E0469B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67" t="10147" b="40363"/>
          <a:stretch/>
        </p:blipFill>
        <p:spPr bwMode="auto">
          <a:xfrm>
            <a:off x="363861" y="1310705"/>
            <a:ext cx="11464272" cy="3187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A181B72-57D6-4BC9-9E57-5C8340295B04}"/>
              </a:ext>
            </a:extLst>
          </p:cNvPr>
          <p:cNvSpPr/>
          <p:nvPr/>
        </p:nvSpPr>
        <p:spPr>
          <a:xfrm>
            <a:off x="11135170" y="1755588"/>
            <a:ext cx="692963" cy="3808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D5922D3-FAD7-4F3B-B51C-F908B6785B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67" t="-662" r="1806" b="93674"/>
          <a:stretch/>
        </p:blipFill>
        <p:spPr bwMode="auto">
          <a:xfrm>
            <a:off x="406969" y="766858"/>
            <a:ext cx="11378057" cy="4727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0E5587-A501-4713-B24B-1277150B8333}"/>
              </a:ext>
            </a:extLst>
          </p:cNvPr>
          <p:cNvSpPr/>
          <p:nvPr/>
        </p:nvSpPr>
        <p:spPr>
          <a:xfrm>
            <a:off x="1461334" y="1037547"/>
            <a:ext cx="410198" cy="20210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039A43CD-9570-4D5E-89EB-6C425C2A7D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568" t="18371" r="13301" b="17370"/>
          <a:stretch/>
        </p:blipFill>
        <p:spPr bwMode="auto">
          <a:xfrm>
            <a:off x="841183" y="3236105"/>
            <a:ext cx="2060697" cy="348221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A7F1A38-3857-4B0F-94CC-966EC14F3BE1}"/>
              </a:ext>
            </a:extLst>
          </p:cNvPr>
          <p:cNvSpPr txBox="1"/>
          <p:nvPr/>
        </p:nvSpPr>
        <p:spPr>
          <a:xfrm>
            <a:off x="3379202" y="4870186"/>
            <a:ext cx="72671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STEP 1</a:t>
            </a:r>
            <a:r>
              <a:rPr lang="en-US" b="1" dirty="0"/>
              <a:t>: </a:t>
            </a:r>
            <a:r>
              <a:rPr lang="en-US" dirty="0"/>
              <a:t>Visit eeds.com on Internet browser </a:t>
            </a:r>
            <a:r>
              <a:rPr lang="en-US" u="sng" dirty="0"/>
              <a:t>OR</a:t>
            </a:r>
            <a:r>
              <a:rPr lang="en-US" dirty="0"/>
              <a:t> download </a:t>
            </a:r>
            <a:r>
              <a:rPr lang="en-US" dirty="0" err="1"/>
              <a:t>eeds</a:t>
            </a:r>
            <a:r>
              <a:rPr lang="en-US" dirty="0"/>
              <a:t> phone app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u="sng" dirty="0"/>
              <a:t>STEP 2</a:t>
            </a:r>
            <a:r>
              <a:rPr lang="en-US" b="1" dirty="0"/>
              <a:t>: </a:t>
            </a:r>
            <a:r>
              <a:rPr lang="en-US" dirty="0"/>
              <a:t>Create an account</a:t>
            </a:r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625D9DB-94B0-4ABE-9895-872E19C128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764" t="27199" r="21637" b="60137"/>
          <a:stretch/>
        </p:blipFill>
        <p:spPr bwMode="auto">
          <a:xfrm>
            <a:off x="6095997" y="5486672"/>
            <a:ext cx="5114742" cy="1046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D272BEEC-5EA3-4D8E-8009-EC3FC1AAD3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657" t="80503" r="13075" b="11180"/>
          <a:stretch/>
        </p:blipFill>
        <p:spPr bwMode="auto">
          <a:xfrm>
            <a:off x="8851591" y="2299142"/>
            <a:ext cx="2630060" cy="5643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EEDA7D9-90C8-40A9-A053-41E0F418DAA3}"/>
              </a:ext>
            </a:extLst>
          </p:cNvPr>
          <p:cNvSpPr/>
          <p:nvPr/>
        </p:nvSpPr>
        <p:spPr>
          <a:xfrm>
            <a:off x="9364769" y="2615013"/>
            <a:ext cx="1496935" cy="17946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CD0127-D00A-4D88-8B5F-26ACD0184AF3}"/>
              </a:ext>
            </a:extLst>
          </p:cNvPr>
          <p:cNvSpPr/>
          <p:nvPr/>
        </p:nvSpPr>
        <p:spPr>
          <a:xfrm>
            <a:off x="1256234" y="6070515"/>
            <a:ext cx="1256229" cy="17646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4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813BE936-6316-43FB-97A8-3270296823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81" t="10086" r="44973" b="31699"/>
          <a:stretch/>
        </p:blipFill>
        <p:spPr bwMode="auto">
          <a:xfrm>
            <a:off x="627818" y="494452"/>
            <a:ext cx="5563431" cy="586909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5EBEAA-3A2E-40EC-BE9B-4631AC550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0483" y="653488"/>
            <a:ext cx="4812261" cy="91765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+mn-lt"/>
              </a:rPr>
              <a:t>LOG IN TO YOUR ACCOUNT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980914-CB4A-48FF-8866-50F6B9EA07C1}"/>
              </a:ext>
            </a:extLst>
          </p:cNvPr>
          <p:cNvSpPr txBox="1"/>
          <p:nvPr/>
        </p:nvSpPr>
        <p:spPr>
          <a:xfrm>
            <a:off x="6707158" y="1571138"/>
            <a:ext cx="520667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STEP 3</a:t>
            </a:r>
            <a:r>
              <a:rPr lang="en-US" b="1" dirty="0"/>
              <a:t>: </a:t>
            </a:r>
            <a:r>
              <a:rPr lang="en-US" dirty="0"/>
              <a:t>After logging in with your </a:t>
            </a:r>
            <a:r>
              <a:rPr lang="en-US" dirty="0" err="1"/>
              <a:t>eeds</a:t>
            </a:r>
            <a:r>
              <a:rPr lang="en-US" dirty="0"/>
              <a:t> PIN (provided by </a:t>
            </a:r>
            <a:r>
              <a:rPr lang="en-US" dirty="0" err="1"/>
              <a:t>eeds</a:t>
            </a:r>
            <a:r>
              <a:rPr lang="en-US" dirty="0"/>
              <a:t>), email address, phone #, or other method, you can: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Sign in to record your participation in an event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Take your evaluation post-event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View your CE record and attendance report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View your organization’s CE calendar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Access course materials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And more!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B08C71-9C29-4371-BD72-E33334A3CAC3}"/>
              </a:ext>
            </a:extLst>
          </p:cNvPr>
          <p:cNvSpPr/>
          <p:nvPr/>
        </p:nvSpPr>
        <p:spPr>
          <a:xfrm>
            <a:off x="951726" y="2905985"/>
            <a:ext cx="1000899" cy="23996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6A8031-9414-4382-B511-45FE5580C68F}"/>
              </a:ext>
            </a:extLst>
          </p:cNvPr>
          <p:cNvSpPr/>
          <p:nvPr/>
        </p:nvSpPr>
        <p:spPr>
          <a:xfrm>
            <a:off x="951726" y="3694797"/>
            <a:ext cx="1172349" cy="23996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BCD79B-BB56-4E05-AF16-27550152C581}"/>
              </a:ext>
            </a:extLst>
          </p:cNvPr>
          <p:cNvSpPr/>
          <p:nvPr/>
        </p:nvSpPr>
        <p:spPr>
          <a:xfrm>
            <a:off x="951726" y="4120377"/>
            <a:ext cx="1256229" cy="23996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FA1F9B-1907-478C-8CF1-33635EFBCEB7}"/>
              </a:ext>
            </a:extLst>
          </p:cNvPr>
          <p:cNvSpPr/>
          <p:nvPr/>
        </p:nvSpPr>
        <p:spPr>
          <a:xfrm>
            <a:off x="951725" y="4533226"/>
            <a:ext cx="1000900" cy="23996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5A9DBF-868C-4DB6-832C-B72C1657B61F}"/>
              </a:ext>
            </a:extLst>
          </p:cNvPr>
          <p:cNvSpPr/>
          <p:nvPr/>
        </p:nvSpPr>
        <p:spPr>
          <a:xfrm>
            <a:off x="951726" y="4915554"/>
            <a:ext cx="1256229" cy="23996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6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E625E-1A85-44C6-9EF9-0DE653FEC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86707"/>
            <a:ext cx="11696700" cy="729051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+mn-lt"/>
              </a:rPr>
              <a:t>MOST IMPORTANTLY, </a:t>
            </a:r>
            <a:r>
              <a:rPr lang="en-US" sz="3200" b="1" u="sng" dirty="0">
                <a:latin typeface="+mn-lt"/>
              </a:rPr>
              <a:t>ALWAYS</a:t>
            </a:r>
            <a:r>
              <a:rPr lang="en-US" sz="3200" b="1" dirty="0">
                <a:latin typeface="+mn-lt"/>
              </a:rPr>
              <a:t> SIGN IN TO EDUCATIONAL EVENT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6EED6EE-3C18-42A2-A755-2A2BDB5CE7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234" t="18461" r="46555" b="16980"/>
          <a:stretch/>
        </p:blipFill>
        <p:spPr bwMode="auto">
          <a:xfrm>
            <a:off x="8970645" y="1199465"/>
            <a:ext cx="2973705" cy="535503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99CB848-CF17-4095-8E1A-72C4C03C20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674" t="9834" r="11949" b="46581"/>
          <a:stretch/>
        </p:blipFill>
        <p:spPr bwMode="auto">
          <a:xfrm>
            <a:off x="376153" y="811850"/>
            <a:ext cx="8127986" cy="29435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FB0FC2-B9AF-4794-A4A8-AC888751AF2A}"/>
              </a:ext>
            </a:extLst>
          </p:cNvPr>
          <p:cNvSpPr txBox="1"/>
          <p:nvPr/>
        </p:nvSpPr>
        <p:spPr>
          <a:xfrm>
            <a:off x="1507671" y="946926"/>
            <a:ext cx="2297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Internet browser 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EE8AA3-02A5-4A6F-907E-A2BB42B6139B}"/>
              </a:ext>
            </a:extLst>
          </p:cNvPr>
          <p:cNvSpPr txBox="1"/>
          <p:nvPr/>
        </p:nvSpPr>
        <p:spPr>
          <a:xfrm>
            <a:off x="9308648" y="811850"/>
            <a:ext cx="2297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Mobile app view</a:t>
            </a:r>
          </a:p>
        </p:txBody>
      </p:sp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E782E23C-A189-429E-BFAD-B5C6171E56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667" t="10736" r="43912" b="4301"/>
          <a:stretch/>
        </p:blipFill>
        <p:spPr bwMode="auto">
          <a:xfrm>
            <a:off x="5292422" y="3024702"/>
            <a:ext cx="2912624" cy="369335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465428-8348-4979-B043-DD9BDEA37FF9}"/>
              </a:ext>
            </a:extLst>
          </p:cNvPr>
          <p:cNvSpPr txBox="1"/>
          <p:nvPr/>
        </p:nvSpPr>
        <p:spPr>
          <a:xfrm>
            <a:off x="247650" y="3969177"/>
            <a:ext cx="49763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 order to receive credit, you must sign in through </a:t>
            </a:r>
            <a:r>
              <a:rPr lang="en-US" dirty="0" err="1"/>
              <a:t>eeds</a:t>
            </a:r>
            <a:r>
              <a:rPr lang="en-US" dirty="0"/>
              <a:t>. This method will replace paper rosters.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“Activity Code” and/or “QR Code” will be provided by the Series Coordinator or CME Director before the event.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The “Activity Code” will expire post-event, so please log your participation on time.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965F5D-D154-4F91-9D6D-01F7C768EB82}"/>
              </a:ext>
            </a:extLst>
          </p:cNvPr>
          <p:cNvSpPr/>
          <p:nvPr/>
        </p:nvSpPr>
        <p:spPr>
          <a:xfrm>
            <a:off x="6268545" y="3272722"/>
            <a:ext cx="1051133" cy="28021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81725D9B-98FA-40E0-9EC3-D7F246DDF264}"/>
              </a:ext>
            </a:extLst>
          </p:cNvPr>
          <p:cNvSpPr/>
          <p:nvPr/>
        </p:nvSpPr>
        <p:spPr>
          <a:xfrm rot="525665">
            <a:off x="4458571" y="3134171"/>
            <a:ext cx="1634031" cy="280217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EF3A4026-F46F-4A92-A736-B0C99904F520}"/>
              </a:ext>
            </a:extLst>
          </p:cNvPr>
          <p:cNvSpPr/>
          <p:nvPr/>
        </p:nvSpPr>
        <p:spPr>
          <a:xfrm rot="10205263">
            <a:off x="7523428" y="3134172"/>
            <a:ext cx="1634031" cy="280217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57E1C95-06D6-4140-B332-1FCCAEE97927}"/>
              </a:ext>
            </a:extLst>
          </p:cNvPr>
          <p:cNvSpPr/>
          <p:nvPr/>
        </p:nvSpPr>
        <p:spPr>
          <a:xfrm>
            <a:off x="6268545" y="5448300"/>
            <a:ext cx="965964" cy="990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4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1A7A-FC4B-4156-BFE5-FF2CD8107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01" y="129516"/>
            <a:ext cx="10515600" cy="104457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+mn-lt"/>
              </a:rPr>
              <a:t>ACCESSING YOUR CREDIT CERTIFICATES AND TRANSCRIPTS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E2E19B9-2612-44B1-A45F-9D66B5A1DC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81" t="17751" r="2176" b="27419"/>
          <a:stretch/>
        </p:blipFill>
        <p:spPr bwMode="auto">
          <a:xfrm>
            <a:off x="546690" y="1092872"/>
            <a:ext cx="11098619" cy="3663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E1901E-B7B0-4DB2-876F-07B979D06BB7}"/>
              </a:ext>
            </a:extLst>
          </p:cNvPr>
          <p:cNvSpPr/>
          <p:nvPr/>
        </p:nvSpPr>
        <p:spPr>
          <a:xfrm>
            <a:off x="751701" y="1516477"/>
            <a:ext cx="1305699" cy="23996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C15FF0-5078-4E7C-AC0A-6838F92D93A7}"/>
              </a:ext>
            </a:extLst>
          </p:cNvPr>
          <p:cNvSpPr/>
          <p:nvPr/>
        </p:nvSpPr>
        <p:spPr>
          <a:xfrm>
            <a:off x="3733799" y="1756442"/>
            <a:ext cx="1533525" cy="24349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627F67-1041-4688-BBCF-66AC8916C649}"/>
              </a:ext>
            </a:extLst>
          </p:cNvPr>
          <p:cNvSpPr txBox="1"/>
          <p:nvPr/>
        </p:nvSpPr>
        <p:spPr>
          <a:xfrm>
            <a:off x="466725" y="4842380"/>
            <a:ext cx="5915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You will have direct access to your credit certificates and credit transcripts!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Please note:</a:t>
            </a:r>
            <a:r>
              <a:rPr lang="en-US" dirty="0"/>
              <a:t> Free </a:t>
            </a:r>
            <a:r>
              <a:rPr lang="en-US" dirty="0" err="1"/>
              <a:t>eeds</a:t>
            </a:r>
            <a:r>
              <a:rPr lang="en-US" dirty="0"/>
              <a:t> accounts will only allow you to download one certificate per day so request in advance to your reporting cycle</a:t>
            </a: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5F603F0-1DF7-4066-A734-B36033EE5E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495" t="36460" r="16831" b="56120"/>
          <a:stretch/>
        </p:blipFill>
        <p:spPr bwMode="auto">
          <a:xfrm>
            <a:off x="3657600" y="2319569"/>
            <a:ext cx="2837677" cy="5254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40D523C-8C5A-4B0D-BAA1-C3424E04DBEF}"/>
              </a:ext>
            </a:extLst>
          </p:cNvPr>
          <p:cNvSpPr/>
          <p:nvPr/>
        </p:nvSpPr>
        <p:spPr>
          <a:xfrm>
            <a:off x="3733798" y="2338793"/>
            <a:ext cx="1743077" cy="24349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3766215-2589-4815-B744-9DA2B2D853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694" t="26172" r="2270" b="36104"/>
          <a:stretch/>
        </p:blipFill>
        <p:spPr bwMode="auto">
          <a:xfrm>
            <a:off x="6610350" y="3876992"/>
            <a:ext cx="5034959" cy="26160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743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286</Words>
  <Application>Microsoft Office PowerPoint</Application>
  <PresentationFormat>Widescreen</PresentationFormat>
  <Paragraphs>39</Paragraphs>
  <Slides>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LOG IN AS HEALTHCARE PROFESSIONAL</vt:lpstr>
      <vt:lpstr>LOG IN TO YOUR ACCOUNT</vt:lpstr>
      <vt:lpstr>MOST IMPORTANTLY, ALWAYS SIGN IN TO EDUCATIONAL EVENT</vt:lpstr>
      <vt:lpstr>ACCESSING YOUR CREDIT CERTIFICATES AND TRANSCRIPTS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Courtney Masters</dc:creator>
  <cp:lastModifiedBy>Courtney Masters</cp:lastModifiedBy>
  <cp:revision>2</cp:revision>
  <dcterms:created xsi:type="dcterms:W3CDTF">2021-11-23T13:54:02Z</dcterms:created>
  <dcterms:modified xsi:type="dcterms:W3CDTF">2021-11-23T21:12:32Z</dcterms:modified>
</cp:coreProperties>
</file>